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9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8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1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6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0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7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47D7-B77A-4DAF-B6DB-81A9A38948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E013-EF1B-4204-B727-D06F1BB1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8" y="0"/>
            <a:ext cx="113735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8" y="0"/>
            <a:ext cx="11373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5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6" y="0"/>
            <a:ext cx="11642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8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6" y="0"/>
            <a:ext cx="11626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6" y="0"/>
            <a:ext cx="11642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4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5" y="0"/>
            <a:ext cx="11657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3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7" y="0"/>
            <a:ext cx="11385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5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2" y="0"/>
            <a:ext cx="11111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0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6" y="0"/>
            <a:ext cx="11642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1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6" y="0"/>
            <a:ext cx="1162680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6" y="0"/>
            <a:ext cx="1162680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6" y="0"/>
            <a:ext cx="11626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6" y="0"/>
            <a:ext cx="11626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6" y="0"/>
            <a:ext cx="11642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4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4" y="0"/>
            <a:ext cx="11673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3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6" y="0"/>
            <a:ext cx="11642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22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Turney, Avery S YN3</dc:creator>
  <cp:lastModifiedBy>Turney, Avery S YN3</cp:lastModifiedBy>
  <cp:revision>1</cp:revision>
  <dcterms:created xsi:type="dcterms:W3CDTF">2020-02-25T19:15:20Z</dcterms:created>
  <dcterms:modified xsi:type="dcterms:W3CDTF">2020-02-25T19:18:37Z</dcterms:modified>
</cp:coreProperties>
</file>